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65" r:id="rId4"/>
    <p:sldId id="266" r:id="rId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534"/>
    <a:srgbClr val="302D3F"/>
    <a:srgbClr val="2D2A3D"/>
    <a:srgbClr val="3F3C50"/>
    <a:srgbClr val="EDBF2E"/>
    <a:srgbClr val="8EBA3A"/>
    <a:srgbClr val="28B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129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C121-69B9-9240-BB1F-3B54169A78D1}" type="datetimeFigureOut">
              <a:rPr lang="fr-FR" smtClean="0"/>
              <a:t>12/02/2018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74F-14BB-A442-AE7B-523173C17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1039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C121-69B9-9240-BB1F-3B54169A78D1}" type="datetimeFigureOut">
              <a:rPr lang="fr-FR" smtClean="0"/>
              <a:t>12/02/2018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74F-14BB-A442-AE7B-523173C17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397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C121-69B9-9240-BB1F-3B54169A78D1}" type="datetimeFigureOut">
              <a:rPr lang="fr-FR" smtClean="0"/>
              <a:t>12/02/2018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74F-14BB-A442-AE7B-523173C17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3721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C121-69B9-9240-BB1F-3B54169A78D1}" type="datetimeFigureOut">
              <a:rPr lang="fr-FR" smtClean="0"/>
              <a:t>12/02/2018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74F-14BB-A442-AE7B-523173C17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4412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C121-69B9-9240-BB1F-3B54169A78D1}" type="datetimeFigureOut">
              <a:rPr lang="fr-FR" smtClean="0"/>
              <a:t>12/02/2018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74F-14BB-A442-AE7B-523173C17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59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C121-69B9-9240-BB1F-3B54169A78D1}" type="datetimeFigureOut">
              <a:rPr lang="fr-FR" smtClean="0"/>
              <a:t>12/02/2018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74F-14BB-A442-AE7B-523173C17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070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C121-69B9-9240-BB1F-3B54169A78D1}" type="datetimeFigureOut">
              <a:rPr lang="fr-FR" smtClean="0"/>
              <a:t>12/02/2018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74F-14BB-A442-AE7B-523173C17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8860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C121-69B9-9240-BB1F-3B54169A78D1}" type="datetimeFigureOut">
              <a:rPr lang="fr-FR" smtClean="0"/>
              <a:t>12/02/2018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74F-14BB-A442-AE7B-523173C17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7023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C121-69B9-9240-BB1F-3B54169A78D1}" type="datetimeFigureOut">
              <a:rPr lang="fr-FR" smtClean="0"/>
              <a:t>12/02/2018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74F-14BB-A442-AE7B-523173C17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8447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C121-69B9-9240-BB1F-3B54169A78D1}" type="datetimeFigureOut">
              <a:rPr lang="fr-FR" smtClean="0"/>
              <a:t>12/02/2018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74F-14BB-A442-AE7B-523173C17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4768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C121-69B9-9240-BB1F-3B54169A78D1}" type="datetimeFigureOut">
              <a:rPr lang="fr-FR" smtClean="0"/>
              <a:t>12/02/2018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74F-14BB-A442-AE7B-523173C17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6551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EC121-69B9-9240-BB1F-3B54169A78D1}" type="datetimeFigureOut">
              <a:rPr lang="fr-FR" smtClean="0"/>
              <a:t>12/02/2018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6974F-14BB-A442-AE7B-523173C17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356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0" y="649083"/>
            <a:ext cx="9144000" cy="5956578"/>
            <a:chOff x="0" y="649083"/>
            <a:chExt cx="9144000" cy="5956578"/>
          </a:xfrm>
        </p:grpSpPr>
        <p:sp>
          <p:nvSpPr>
            <p:cNvPr id="5" name="Rectangle 4"/>
            <p:cNvSpPr/>
            <p:nvPr/>
          </p:nvSpPr>
          <p:spPr>
            <a:xfrm>
              <a:off x="1" y="5684665"/>
              <a:ext cx="9143999" cy="54213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555471" y="1625665"/>
              <a:ext cx="4347665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3200" dirty="0">
                  <a:solidFill>
                    <a:srgbClr val="3F3C50"/>
                  </a:solidFill>
                  <a:latin typeface="Impact"/>
                  <a:cs typeface="Impact"/>
                </a:rPr>
                <a:t>Les services de la nature</a:t>
              </a:r>
              <a:endParaRPr lang="fr-FR" sz="3200" dirty="0">
                <a:solidFill>
                  <a:srgbClr val="3F3C50"/>
                </a:solidFill>
                <a:latin typeface="Impact"/>
                <a:cs typeface="Impact"/>
              </a:endParaRPr>
            </a:p>
          </p:txBody>
        </p:sp>
        <p:pic>
          <p:nvPicPr>
            <p:cNvPr id="2" name="Image 1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1910" y="2389896"/>
              <a:ext cx="3536950" cy="421576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55471" y="649083"/>
              <a:ext cx="248088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5400" dirty="0">
                  <a:solidFill>
                    <a:srgbClr val="3F3C50"/>
                  </a:solidFill>
                  <a:latin typeface="Impact"/>
                  <a:cs typeface="Impact"/>
                </a:rPr>
                <a:t>AMORCE</a:t>
              </a:r>
              <a:endParaRPr lang="fr-FR" sz="5400" dirty="0">
                <a:solidFill>
                  <a:srgbClr val="3F3C50"/>
                </a:solidFill>
                <a:latin typeface="Impact"/>
                <a:cs typeface="Impact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1573527"/>
              <a:ext cx="6768457" cy="4571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652293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0" y="339324"/>
            <a:ext cx="9143999" cy="1800000"/>
            <a:chOff x="0" y="339324"/>
            <a:chExt cx="9143999" cy="18000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0035">
              <a:off x="330561" y="416154"/>
              <a:ext cx="983436" cy="108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1267939" y="719537"/>
              <a:ext cx="4347665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3200" dirty="0">
                  <a:solidFill>
                    <a:srgbClr val="3F3C50"/>
                  </a:solidFill>
                  <a:latin typeface="Impact"/>
                  <a:cs typeface="Impact"/>
                </a:rPr>
                <a:t>Les services de la nature</a:t>
              </a:r>
              <a:endParaRPr lang="fr-FR" sz="3200" dirty="0">
                <a:solidFill>
                  <a:srgbClr val="3F3C50"/>
                </a:solidFill>
                <a:latin typeface="Impact"/>
                <a:cs typeface="Impac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502487"/>
              <a:ext cx="9143999" cy="16894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430" y="339324"/>
              <a:ext cx="1510190" cy="18000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Image 4" descr="glissad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710" y="2278149"/>
            <a:ext cx="1851720" cy="1706376"/>
          </a:xfrm>
          <a:prstGeom prst="rect">
            <a:avLst/>
          </a:prstGeom>
        </p:spPr>
      </p:pic>
      <p:pic>
        <p:nvPicPr>
          <p:cNvPr id="11" name="Image 10" descr="pollinisat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939" y="2278149"/>
            <a:ext cx="2349500" cy="1731725"/>
          </a:xfrm>
          <a:prstGeom prst="rect">
            <a:avLst/>
          </a:prstGeom>
        </p:spPr>
      </p:pic>
      <p:pic>
        <p:nvPicPr>
          <p:cNvPr id="13" name="Image 12" descr="boir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651" y="4542075"/>
            <a:ext cx="1731725" cy="1731725"/>
          </a:xfrm>
          <a:prstGeom prst="rect">
            <a:avLst/>
          </a:prstGeom>
        </p:spPr>
      </p:pic>
      <p:pic>
        <p:nvPicPr>
          <p:cNvPr id="14" name="Image 1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665799"/>
            <a:ext cx="1992630" cy="142333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267939" y="4102100"/>
            <a:ext cx="234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Polliniser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5154139" y="4006650"/>
            <a:ext cx="234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S’amuser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267939" y="6089134"/>
            <a:ext cx="234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Boire de l’eau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113978" y="6082268"/>
            <a:ext cx="234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Filtrer de l’eau</a:t>
            </a:r>
          </a:p>
        </p:txBody>
      </p:sp>
    </p:spTree>
    <p:extLst>
      <p:ext uri="{BB962C8B-B14F-4D97-AF65-F5344CB8AC3E}">
        <p14:creationId xmlns:p14="http://schemas.microsoft.com/office/powerpoint/2010/main" val="298229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0" y="339324"/>
            <a:ext cx="9143999" cy="1800000"/>
            <a:chOff x="0" y="339324"/>
            <a:chExt cx="9143999" cy="18000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0035">
              <a:off x="330561" y="416154"/>
              <a:ext cx="983436" cy="108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1267939" y="719537"/>
              <a:ext cx="4347665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3200" dirty="0">
                  <a:solidFill>
                    <a:srgbClr val="3F3C50"/>
                  </a:solidFill>
                  <a:latin typeface="Impact"/>
                  <a:cs typeface="Impact"/>
                </a:rPr>
                <a:t>Les services de la nature</a:t>
              </a:r>
              <a:endParaRPr lang="fr-FR" sz="3200" dirty="0">
                <a:solidFill>
                  <a:srgbClr val="3F3C50"/>
                </a:solidFill>
                <a:latin typeface="Impact"/>
                <a:cs typeface="Impac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502487"/>
              <a:ext cx="9143999" cy="16894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430" y="339324"/>
              <a:ext cx="1510190" cy="18000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7" name="Image 6" descr="inspir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533" y="2646499"/>
            <a:ext cx="3117341" cy="1731725"/>
          </a:xfrm>
          <a:prstGeom prst="rect">
            <a:avLst/>
          </a:prstGeom>
        </p:spPr>
      </p:pic>
      <p:pic>
        <p:nvPicPr>
          <p:cNvPr id="10" name="Image 9" descr="médicament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88" y="2646499"/>
            <a:ext cx="1731725" cy="1731725"/>
          </a:xfrm>
          <a:prstGeom prst="rect">
            <a:avLst/>
          </a:prstGeom>
        </p:spPr>
      </p:pic>
      <p:pic>
        <p:nvPicPr>
          <p:cNvPr id="12" name="Image 11" descr="se nourri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987" y="2646499"/>
            <a:ext cx="2357917" cy="173172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45901" y="4522232"/>
            <a:ext cx="234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Se soigner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783214" y="4522232"/>
            <a:ext cx="234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 Se nourrir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869314" y="4518630"/>
            <a:ext cx="234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S’inspirer</a:t>
            </a:r>
          </a:p>
        </p:txBody>
      </p:sp>
    </p:spTree>
    <p:extLst>
      <p:ext uri="{BB962C8B-B14F-4D97-AF65-F5344CB8AC3E}">
        <p14:creationId xmlns:p14="http://schemas.microsoft.com/office/powerpoint/2010/main" val="10465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0" y="339324"/>
            <a:ext cx="9143999" cy="1800000"/>
            <a:chOff x="0" y="339324"/>
            <a:chExt cx="9143999" cy="18000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0035">
              <a:off x="330561" y="416154"/>
              <a:ext cx="983436" cy="108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1267939" y="719537"/>
              <a:ext cx="4347665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3200" dirty="0">
                  <a:solidFill>
                    <a:srgbClr val="3F3C50"/>
                  </a:solidFill>
                  <a:latin typeface="Impact"/>
                  <a:cs typeface="Impact"/>
                </a:rPr>
                <a:t>Les services de la nature</a:t>
              </a:r>
              <a:endParaRPr lang="fr-FR" sz="3200" dirty="0">
                <a:solidFill>
                  <a:srgbClr val="3F3C50"/>
                </a:solidFill>
                <a:latin typeface="Impact"/>
                <a:cs typeface="Impac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502487"/>
              <a:ext cx="9143999" cy="16894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430" y="339324"/>
              <a:ext cx="1510190" cy="18000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Image 4" descr="glissad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12" y="5581400"/>
            <a:ext cx="976659" cy="900000"/>
          </a:xfrm>
          <a:prstGeom prst="rect">
            <a:avLst/>
          </a:prstGeom>
        </p:spPr>
      </p:pic>
      <p:pic>
        <p:nvPicPr>
          <p:cNvPr id="11" name="Image 10" descr="pollinisat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6" y="5581400"/>
            <a:ext cx="1221065" cy="900000"/>
          </a:xfrm>
          <a:prstGeom prst="rect">
            <a:avLst/>
          </a:prstGeom>
        </p:spPr>
      </p:pic>
      <p:pic>
        <p:nvPicPr>
          <p:cNvPr id="13" name="Image 12" descr="boir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1" t="19329" r="20602" b="11001"/>
          <a:stretch/>
        </p:blipFill>
        <p:spPr>
          <a:xfrm>
            <a:off x="2831871" y="5581400"/>
            <a:ext cx="720000" cy="900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871" y="5581400"/>
            <a:ext cx="1259975" cy="900000"/>
          </a:xfrm>
          <a:prstGeom prst="rect">
            <a:avLst/>
          </a:prstGeom>
        </p:spPr>
      </p:pic>
      <p:pic>
        <p:nvPicPr>
          <p:cNvPr id="19" name="Image 18" descr="médicament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457" y="5581400"/>
            <a:ext cx="900000" cy="900000"/>
          </a:xfrm>
          <a:prstGeom prst="rect">
            <a:avLst/>
          </a:prstGeom>
        </p:spPr>
      </p:pic>
      <p:pic>
        <p:nvPicPr>
          <p:cNvPr id="20" name="Image 19" descr="se nourri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57" y="5581400"/>
            <a:ext cx="1225440" cy="900000"/>
          </a:xfrm>
          <a:prstGeom prst="rect">
            <a:avLst/>
          </a:prstGeom>
        </p:spPr>
      </p:pic>
      <p:pic>
        <p:nvPicPr>
          <p:cNvPr id="21" name="Image 20" descr="inspiratio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497" y="5581400"/>
            <a:ext cx="1620123" cy="90000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473906" y="2139324"/>
            <a:ext cx="7064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3F3C50"/>
                </a:solidFill>
                <a:latin typeface="Impact"/>
                <a:cs typeface="Impact"/>
              </a:rPr>
              <a:t>Catégories des services écologiques</a:t>
            </a:r>
          </a:p>
          <a:p>
            <a:endParaRPr lang="fr-CA" dirty="0">
              <a:solidFill>
                <a:srgbClr val="3F3C50"/>
              </a:solidFill>
              <a:latin typeface="Impact"/>
              <a:cs typeface="Impac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73906" y="2877988"/>
            <a:ext cx="2828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Services de régulation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124200" y="288577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Services d’approvisionnement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515100" y="2877988"/>
            <a:ext cx="235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Services socioculturels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3906" y="3429000"/>
            <a:ext cx="22182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i="1" dirty="0"/>
              <a:t>Maintenir l’équilibre de notre milieu de vie. </a:t>
            </a:r>
            <a:endParaRPr lang="fr-CA" dirty="0"/>
          </a:p>
        </p:txBody>
      </p:sp>
      <p:sp>
        <p:nvSpPr>
          <p:cNvPr id="25" name="Rectangle 24"/>
          <p:cNvSpPr/>
          <p:nvPr/>
        </p:nvSpPr>
        <p:spPr>
          <a:xfrm>
            <a:off x="3071957" y="3429000"/>
            <a:ext cx="31002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i="1" dirty="0"/>
              <a:t>Fournir les ressources nécessaires à notre bien-être et à notre confort. </a:t>
            </a:r>
            <a:endParaRPr lang="fr-CA" dirty="0"/>
          </a:p>
        </p:txBody>
      </p:sp>
      <p:sp>
        <p:nvSpPr>
          <p:cNvPr id="26" name="Rectangle 25"/>
          <p:cNvSpPr/>
          <p:nvPr/>
        </p:nvSpPr>
        <p:spPr>
          <a:xfrm>
            <a:off x="6515100" y="3429000"/>
            <a:ext cx="24365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i="1" dirty="0"/>
              <a:t>Offrir un milieu de divertissement et de détente à chacun.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4341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96296E-6 L 0.05556 -0.32778 " pathEditMode="relative" ptsTypes="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78 -0.00926 L 0.6 -0.3277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11" y="-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2107 L 0.15417 -0.3157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-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5116 L -0.30208 -0.1636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-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08316 -0.1682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8403 L -0.21059 -0.0094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13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4676 L -0.02829 -0.1682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2"/>
      <p:bldP spid="25" grpId="0"/>
      <p:bldP spid="25" grpId="2"/>
      <p:bldP spid="26" grpId="0"/>
      <p:bldP spid="26" grpId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</TotalTime>
  <Words>77</Words>
  <Application>Microsoft Office PowerPoint</Application>
  <PresentationFormat>Affichage à l'écran (4:3)</PresentationFormat>
  <Paragraphs>19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8" baseType="lpstr">
      <vt:lpstr>Arial</vt:lpstr>
      <vt:lpstr>Calibri</vt:lpstr>
      <vt:lpstr>Impact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Biomimétisme</dc:title>
  <dc:creator>Audrey Julien</dc:creator>
  <cp:lastModifiedBy>Fondation MF</cp:lastModifiedBy>
  <cp:revision>39</cp:revision>
  <cp:lastPrinted>2018-01-30T17:02:05Z</cp:lastPrinted>
  <dcterms:created xsi:type="dcterms:W3CDTF">2018-01-19T18:23:20Z</dcterms:created>
  <dcterms:modified xsi:type="dcterms:W3CDTF">2018-02-12T15:44:11Z</dcterms:modified>
</cp:coreProperties>
</file>