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3" r:id="rId5"/>
    <p:sldId id="260" r:id="rId6"/>
    <p:sldId id="261" r:id="rId7"/>
    <p:sldId id="264" r:id="rId8"/>
    <p:sldId id="259" r:id="rId9"/>
    <p:sldId id="262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534"/>
    <a:srgbClr val="302D3F"/>
    <a:srgbClr val="2D2A3D"/>
    <a:srgbClr val="3F3C50"/>
    <a:srgbClr val="EDBF2E"/>
    <a:srgbClr val="8EBA3A"/>
    <a:srgbClr val="28B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03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72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41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5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0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86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02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44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76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55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C121-69B9-9240-BB1F-3B54169A78D1}" type="datetimeFigureOut">
              <a:rPr lang="fr-FR" smtClean="0"/>
              <a:t>12/02/2018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6974F-14BB-A442-AE7B-523173C175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56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cocomagnanville.over-blog.com/2016/10/l-echo-des-palmiers-l-oranger-des-osages.htm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cocomagnanville.over-blog.com/2016/10/l-echo-des-palmiers-l-oranger-des-osages.htm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649083"/>
            <a:ext cx="9144000" cy="5956578"/>
            <a:chOff x="0" y="649083"/>
            <a:chExt cx="9144000" cy="5956578"/>
          </a:xfrm>
        </p:grpSpPr>
        <p:sp>
          <p:nvSpPr>
            <p:cNvPr id="5" name="Rectangle 4"/>
            <p:cNvSpPr/>
            <p:nvPr/>
          </p:nvSpPr>
          <p:spPr>
            <a:xfrm>
              <a:off x="1" y="5684665"/>
              <a:ext cx="9143999" cy="54213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55471" y="1625665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pic>
          <p:nvPicPr>
            <p:cNvPr id="2" name="Image 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10" y="2389896"/>
              <a:ext cx="3536950" cy="421576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55471" y="649083"/>
              <a:ext cx="310270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5400" dirty="0">
                  <a:solidFill>
                    <a:srgbClr val="3F3C50"/>
                  </a:solidFill>
                  <a:latin typeface="Impact"/>
                  <a:cs typeface="Impact"/>
                </a:rPr>
                <a:t>ACTIVITÉ 2</a:t>
              </a:r>
              <a:endParaRPr lang="fr-FR" sz="54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573527"/>
              <a:ext cx="6768457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5229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Problème 1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  <a:p>
            <a:r>
              <a:rPr lang="fr-CA" sz="2000" dirty="0"/>
              <a:t>André a perdu deux vaches en les laissant sortir à l’extérieur. Elles ont quitté le champ. Qu’est-ce que André pourrait faire pour éviter que les autres vaches sortent de son champ?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299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Solution – Clôture de barbelé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</p:txBody>
      </p:sp>
      <p:pic>
        <p:nvPicPr>
          <p:cNvPr id="5" name="Image 4" descr="barbele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88" y="2705100"/>
            <a:ext cx="1544142" cy="3848100"/>
          </a:xfrm>
          <a:prstGeom prst="rect">
            <a:avLst/>
          </a:prstGeom>
        </p:spPr>
      </p:pic>
      <p:pic>
        <p:nvPicPr>
          <p:cNvPr id="7" name="Image 6" descr="iStock-6414024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6" y="295320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27155" y="2204344"/>
            <a:ext cx="7064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Quelle inspiration de la nature ?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</p:txBody>
      </p:sp>
      <p:pic>
        <p:nvPicPr>
          <p:cNvPr id="5" name="Image 4" descr="barbele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0" y="2819400"/>
            <a:ext cx="1544142" cy="3848100"/>
          </a:xfrm>
          <a:prstGeom prst="rect">
            <a:avLst/>
          </a:prstGeom>
        </p:spPr>
      </p:pic>
      <p:pic>
        <p:nvPicPr>
          <p:cNvPr id="7" name="Image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556" y="5048906"/>
            <a:ext cx="2146300" cy="1609725"/>
          </a:xfrm>
          <a:prstGeom prst="rect">
            <a:avLst/>
          </a:prstGeom>
        </p:spPr>
      </p:pic>
      <p:sp>
        <p:nvSpPr>
          <p:cNvPr id="12" name="Flèche vers la droite 11"/>
          <p:cNvSpPr/>
          <p:nvPr/>
        </p:nvSpPr>
        <p:spPr>
          <a:xfrm>
            <a:off x="2043448" y="4178300"/>
            <a:ext cx="1499852" cy="6731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265856" y="3099945"/>
            <a:ext cx="39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50430" y="3099945"/>
            <a:ext cx="39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65856" y="5048906"/>
            <a:ext cx="39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B)</a:t>
            </a:r>
          </a:p>
        </p:txBody>
      </p:sp>
      <p:pic>
        <p:nvPicPr>
          <p:cNvPr id="10" name="Image 9" descr="iStock-1713180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69" y="2819400"/>
            <a:ext cx="1981687" cy="1944000"/>
          </a:xfrm>
          <a:prstGeom prst="rect">
            <a:avLst/>
          </a:prstGeom>
        </p:spPr>
      </p:pic>
      <p:pic>
        <p:nvPicPr>
          <p:cNvPr id="11" name="Image 10" descr="iStock-45793815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30" y="2901557"/>
            <a:ext cx="1440000" cy="186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Solution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</p:txBody>
      </p:sp>
      <p:pic>
        <p:nvPicPr>
          <p:cNvPr id="5" name="Image 4" descr="barbele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6" y="2819400"/>
            <a:ext cx="1544142" cy="3848100"/>
          </a:xfrm>
          <a:prstGeom prst="rect">
            <a:avLst/>
          </a:prstGeom>
        </p:spPr>
      </p:pic>
      <p:pic>
        <p:nvPicPr>
          <p:cNvPr id="7" name="Image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459" y="3099945"/>
            <a:ext cx="3649133" cy="2736850"/>
          </a:xfrm>
          <a:prstGeom prst="rect">
            <a:avLst/>
          </a:prstGeom>
        </p:spPr>
      </p:pic>
      <p:pic>
        <p:nvPicPr>
          <p:cNvPr id="10" name="Image 9" descr="orangier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47" y="4318000"/>
            <a:ext cx="2101253" cy="2197100"/>
          </a:xfrm>
          <a:prstGeom prst="rect">
            <a:avLst/>
          </a:prstGeom>
        </p:spPr>
      </p:pic>
      <p:sp>
        <p:nvSpPr>
          <p:cNvPr id="12" name="Flèche vers la droite 11"/>
          <p:cNvSpPr/>
          <p:nvPr/>
        </p:nvSpPr>
        <p:spPr>
          <a:xfrm>
            <a:off x="2360948" y="4178300"/>
            <a:ext cx="1499852" cy="6731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949700" y="5836795"/>
            <a:ext cx="3181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L’oranger des </a:t>
            </a:r>
            <a:r>
              <a:rPr lang="fr-FR" dirty="0" err="1"/>
              <a:t>osanges</a:t>
            </a:r>
            <a:r>
              <a:rPr lang="fr-FR" dirty="0"/>
              <a:t> servait de barrière au bétail. On le copie en inventant le barbelé.</a:t>
            </a:r>
          </a:p>
        </p:txBody>
      </p:sp>
    </p:spTree>
    <p:extLst>
      <p:ext uri="{BB962C8B-B14F-4D97-AF65-F5344CB8AC3E}">
        <p14:creationId xmlns:p14="http://schemas.microsoft.com/office/powerpoint/2010/main" val="398313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Problème 2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  <a:p>
            <a:r>
              <a:rPr lang="fr-FR" dirty="0"/>
              <a:t>Marie doit transporter des objets fragiles. Pour éviter qu’ils se brisent, elle souhaite mettre du rembourrage sans que la boite ne devienne plus lourde. As-tu une solution pour Marie ?</a:t>
            </a:r>
          </a:p>
        </p:txBody>
      </p:sp>
    </p:spTree>
    <p:extLst>
      <p:ext uri="{BB962C8B-B14F-4D97-AF65-F5344CB8AC3E}">
        <p14:creationId xmlns:p14="http://schemas.microsoft.com/office/powerpoint/2010/main" val="5635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Solution – Carton avec trous en forme hexagonale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11307" b="12437"/>
          <a:stretch/>
        </p:blipFill>
        <p:spPr>
          <a:xfrm>
            <a:off x="1787508" y="2882899"/>
            <a:ext cx="4613292" cy="35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7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Quelle inspiration de la nature ?</a:t>
            </a:r>
          </a:p>
        </p:txBody>
      </p:sp>
      <p:sp>
        <p:nvSpPr>
          <p:cNvPr id="12" name="Flèche vers la droite 11"/>
          <p:cNvSpPr/>
          <p:nvPr/>
        </p:nvSpPr>
        <p:spPr>
          <a:xfrm>
            <a:off x="2561120" y="4178300"/>
            <a:ext cx="1499852" cy="6731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265856" y="3099945"/>
            <a:ext cx="39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65856" y="5048906"/>
            <a:ext cx="39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B)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08" y="3384020"/>
            <a:ext cx="2027563" cy="2027563"/>
          </a:xfrm>
          <a:prstGeom prst="rect">
            <a:avLst/>
          </a:prstGeom>
        </p:spPr>
      </p:pic>
      <p:pic>
        <p:nvPicPr>
          <p:cNvPr id="10" name="Image 9" descr="iStock-1159533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56" y="3099944"/>
            <a:ext cx="2477844" cy="1664921"/>
          </a:xfrm>
          <a:prstGeom prst="rect">
            <a:avLst/>
          </a:prstGeom>
        </p:spPr>
      </p:pic>
      <p:pic>
        <p:nvPicPr>
          <p:cNvPr id="11" name="Image 10" descr="iStock-15213754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00" y="4993137"/>
            <a:ext cx="2484900" cy="16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339324"/>
            <a:ext cx="9143999" cy="1800000"/>
            <a:chOff x="0" y="339324"/>
            <a:chExt cx="9143999" cy="18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0035">
              <a:off x="330561" y="416154"/>
              <a:ext cx="983436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67939" y="719537"/>
              <a:ext cx="604965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200" dirty="0">
                  <a:solidFill>
                    <a:srgbClr val="3F3C50"/>
                  </a:solidFill>
                  <a:latin typeface="Impact"/>
                  <a:cs typeface="Impact"/>
                </a:rPr>
                <a:t>Inventer en s’inspirant de la nature</a:t>
              </a:r>
              <a:endParaRPr lang="fr-FR" sz="3200" dirty="0">
                <a:solidFill>
                  <a:srgbClr val="3F3C50"/>
                </a:solidFill>
                <a:latin typeface="Impact"/>
                <a:cs typeface="Impac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502487"/>
              <a:ext cx="9143999" cy="16894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430" y="339324"/>
              <a:ext cx="1510190" cy="18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ZoneTexte 2"/>
          <p:cNvSpPr txBox="1"/>
          <p:nvPr/>
        </p:nvSpPr>
        <p:spPr>
          <a:xfrm>
            <a:off x="1108906" y="2361281"/>
            <a:ext cx="7064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F3C50"/>
                </a:solidFill>
                <a:latin typeface="Impact"/>
                <a:cs typeface="Impact"/>
              </a:rPr>
              <a:t>Solution</a:t>
            </a:r>
          </a:p>
          <a:p>
            <a:endParaRPr lang="fr-CA" dirty="0">
              <a:solidFill>
                <a:srgbClr val="3F3C50"/>
              </a:solidFill>
              <a:latin typeface="Impact"/>
              <a:cs typeface="Impac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08" y="3676120"/>
            <a:ext cx="2027563" cy="2027563"/>
          </a:xfrm>
          <a:prstGeom prst="rect">
            <a:avLst/>
          </a:prstGeom>
        </p:spPr>
      </p:pic>
      <p:sp>
        <p:nvSpPr>
          <p:cNvPr id="13" name="Flèche vers la droite 12"/>
          <p:cNvSpPr/>
          <p:nvPr/>
        </p:nvSpPr>
        <p:spPr>
          <a:xfrm>
            <a:off x="2764320" y="4178300"/>
            <a:ext cx="1499852" cy="6731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466046" y="5438300"/>
            <a:ext cx="4137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cellules hexagonales des ruches d’abeilles forment une structure solide et rigide. Les espaces vides la rendent légère.</a:t>
            </a:r>
          </a:p>
        </p:txBody>
      </p:sp>
      <p:pic>
        <p:nvPicPr>
          <p:cNvPr id="15" name="Image 14" descr="iStock-1159533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099944"/>
            <a:ext cx="3480093" cy="23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26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</TotalTime>
  <Words>201</Words>
  <Application>Microsoft Office PowerPoint</Application>
  <PresentationFormat>Affichage à l'écran (4:3)</PresentationFormat>
  <Paragraphs>29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Impact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Biomimétisme</dc:title>
  <dc:creator>Audrey Julien</dc:creator>
  <cp:lastModifiedBy>Fondation MF</cp:lastModifiedBy>
  <cp:revision>29</cp:revision>
  <dcterms:created xsi:type="dcterms:W3CDTF">2018-01-19T18:23:20Z</dcterms:created>
  <dcterms:modified xsi:type="dcterms:W3CDTF">2018-02-12T15:43:00Z</dcterms:modified>
</cp:coreProperties>
</file>